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957C"/>
    <a:srgbClr val="44552B"/>
    <a:srgbClr val="1D106A"/>
    <a:srgbClr val="0404A4"/>
    <a:srgbClr val="947DF5"/>
    <a:srgbClr val="669900"/>
    <a:srgbClr val="FF99FF"/>
    <a:srgbClr val="FF66FF"/>
    <a:srgbClr val="FF00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1632" y="18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FE6B3-C8E1-4075-8C54-7CF27F621764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188E4-9A85-4913-A94D-BAC1A8A0C6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57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188E4-9A85-4913-A94D-BAC1A8A0C628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09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2"/>
            <a:ext cx="27539395" cy="926013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7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1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6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0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4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11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59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42547" y="9080135"/>
            <a:ext cx="25829433" cy="19352285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003" y="9080135"/>
            <a:ext cx="76959559" cy="19352285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80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51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0414"/>
            <a:ext cx="27539395" cy="8580127"/>
          </a:xfrm>
        </p:spPr>
        <p:txBody>
          <a:bodyPr anchor="t"/>
          <a:lstStyle>
            <a:lvl1pPr algn="l">
              <a:defRPr sz="1709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7"/>
          </a:xfrm>
        </p:spPr>
        <p:txBody>
          <a:bodyPr anchor="b"/>
          <a:lstStyle>
            <a:lvl1pPr marL="0" indent="0">
              <a:buNone/>
              <a:defRPr sz="8599">
                <a:solidFill>
                  <a:schemeClr val="tx1">
                    <a:tint val="75000"/>
                  </a:schemeClr>
                </a:solidFill>
              </a:defRPr>
            </a:lvl1pPr>
            <a:lvl2pPr marL="1954335" indent="0">
              <a:buNone/>
              <a:defRPr sz="7699">
                <a:solidFill>
                  <a:schemeClr val="tx1">
                    <a:tint val="75000"/>
                  </a:schemeClr>
                </a:solidFill>
              </a:defRPr>
            </a:lvl2pPr>
            <a:lvl3pPr marL="3908669" indent="0">
              <a:buNone/>
              <a:defRPr sz="6799">
                <a:solidFill>
                  <a:schemeClr val="tx1">
                    <a:tint val="75000"/>
                  </a:schemeClr>
                </a:solidFill>
              </a:defRPr>
            </a:lvl3pPr>
            <a:lvl4pPr marL="5863004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4pPr>
            <a:lvl5pPr marL="7817338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5pPr>
            <a:lvl6pPr marL="9771673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6pPr>
            <a:lvl7pPr marL="11726007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7pPr>
            <a:lvl8pPr marL="13680342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8pPr>
            <a:lvl9pPr marL="15634676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80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002" y="52920783"/>
            <a:ext cx="51394494" cy="149682211"/>
          </a:xfrm>
        </p:spPr>
        <p:txBody>
          <a:bodyPr/>
          <a:lstStyle>
            <a:lvl1pPr>
              <a:defRPr sz="11999"/>
            </a:lvl1pPr>
            <a:lvl2pPr>
              <a:defRPr sz="10299"/>
            </a:lvl2pPr>
            <a:lvl3pPr>
              <a:defRPr sz="8599"/>
            </a:lvl3pPr>
            <a:lvl4pPr>
              <a:defRPr sz="7699"/>
            </a:lvl4pPr>
            <a:lvl5pPr>
              <a:defRPr sz="7699"/>
            </a:lvl5pPr>
            <a:lvl6pPr>
              <a:defRPr sz="7699"/>
            </a:lvl6pPr>
            <a:lvl7pPr>
              <a:defRPr sz="7699"/>
            </a:lvl7pPr>
            <a:lvl8pPr>
              <a:defRPr sz="7699"/>
            </a:lvl8pPr>
            <a:lvl9pPr>
              <a:defRPr sz="76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77483" y="52920783"/>
            <a:ext cx="51394497" cy="149682211"/>
          </a:xfrm>
        </p:spPr>
        <p:txBody>
          <a:bodyPr/>
          <a:lstStyle>
            <a:lvl1pPr>
              <a:defRPr sz="11999"/>
            </a:lvl1pPr>
            <a:lvl2pPr>
              <a:defRPr sz="10299"/>
            </a:lvl2pPr>
            <a:lvl3pPr>
              <a:defRPr sz="8599"/>
            </a:lvl3pPr>
            <a:lvl4pPr>
              <a:defRPr sz="7699"/>
            </a:lvl4pPr>
            <a:lvl5pPr>
              <a:defRPr sz="7699"/>
            </a:lvl5pPr>
            <a:lvl6pPr>
              <a:defRPr sz="7699"/>
            </a:lvl6pPr>
            <a:lvl7pPr>
              <a:defRPr sz="7699"/>
            </a:lvl7pPr>
            <a:lvl8pPr>
              <a:defRPr sz="7699"/>
            </a:lvl8pPr>
            <a:lvl9pPr>
              <a:defRPr sz="76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12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70146"/>
            <a:ext cx="14315312" cy="4030057"/>
          </a:xfrm>
        </p:spPr>
        <p:txBody>
          <a:bodyPr anchor="b"/>
          <a:lstStyle>
            <a:lvl1pPr marL="0" indent="0">
              <a:buNone/>
              <a:defRPr sz="10299" b="1"/>
            </a:lvl1pPr>
            <a:lvl2pPr marL="1954335" indent="0">
              <a:buNone/>
              <a:defRPr sz="8599" b="1"/>
            </a:lvl2pPr>
            <a:lvl3pPr marL="3908669" indent="0">
              <a:buNone/>
              <a:defRPr sz="7699" b="1"/>
            </a:lvl3pPr>
            <a:lvl4pPr marL="5863004" indent="0">
              <a:buNone/>
              <a:defRPr sz="6799" b="1"/>
            </a:lvl4pPr>
            <a:lvl5pPr marL="7817338" indent="0">
              <a:buNone/>
              <a:defRPr sz="6799" b="1"/>
            </a:lvl5pPr>
            <a:lvl6pPr marL="9771673" indent="0">
              <a:buNone/>
              <a:defRPr sz="6799" b="1"/>
            </a:lvl6pPr>
            <a:lvl7pPr marL="11726007" indent="0">
              <a:buNone/>
              <a:defRPr sz="6799" b="1"/>
            </a:lvl7pPr>
            <a:lvl8pPr marL="13680342" indent="0">
              <a:buNone/>
              <a:defRPr sz="6799" b="1"/>
            </a:lvl8pPr>
            <a:lvl9pPr marL="15634676" indent="0">
              <a:buNone/>
              <a:defRPr sz="67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700202"/>
            <a:ext cx="14315312" cy="24890371"/>
          </a:xfrm>
        </p:spPr>
        <p:txBody>
          <a:bodyPr/>
          <a:lstStyle>
            <a:lvl1pPr>
              <a:defRPr sz="10299"/>
            </a:lvl1pPr>
            <a:lvl2pPr>
              <a:defRPr sz="8599"/>
            </a:lvl2pPr>
            <a:lvl3pPr>
              <a:defRPr sz="7699"/>
            </a:lvl3pPr>
            <a:lvl4pPr>
              <a:defRPr sz="6799"/>
            </a:lvl4pPr>
            <a:lvl5pPr>
              <a:defRPr sz="6799"/>
            </a:lvl5pPr>
            <a:lvl6pPr>
              <a:defRPr sz="6799"/>
            </a:lvl6pPr>
            <a:lvl7pPr>
              <a:defRPr sz="6799"/>
            </a:lvl7pPr>
            <a:lvl8pPr>
              <a:defRPr sz="6799"/>
            </a:lvl8pPr>
            <a:lvl9pPr>
              <a:defRPr sz="67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7"/>
          </a:xfrm>
        </p:spPr>
        <p:txBody>
          <a:bodyPr anchor="b"/>
          <a:lstStyle>
            <a:lvl1pPr marL="0" indent="0">
              <a:buNone/>
              <a:defRPr sz="10299" b="1"/>
            </a:lvl1pPr>
            <a:lvl2pPr marL="1954335" indent="0">
              <a:buNone/>
              <a:defRPr sz="8599" b="1"/>
            </a:lvl2pPr>
            <a:lvl3pPr marL="3908669" indent="0">
              <a:buNone/>
              <a:defRPr sz="7699" b="1"/>
            </a:lvl3pPr>
            <a:lvl4pPr marL="5863004" indent="0">
              <a:buNone/>
              <a:defRPr sz="6799" b="1"/>
            </a:lvl4pPr>
            <a:lvl5pPr marL="7817338" indent="0">
              <a:buNone/>
              <a:defRPr sz="6799" b="1"/>
            </a:lvl5pPr>
            <a:lvl6pPr marL="9771673" indent="0">
              <a:buNone/>
              <a:defRPr sz="6799" b="1"/>
            </a:lvl6pPr>
            <a:lvl7pPr marL="11726007" indent="0">
              <a:buNone/>
              <a:defRPr sz="6799" b="1"/>
            </a:lvl7pPr>
            <a:lvl8pPr marL="13680342" indent="0">
              <a:buNone/>
              <a:defRPr sz="6799" b="1"/>
            </a:lvl8pPr>
            <a:lvl9pPr marL="15634676" indent="0">
              <a:buNone/>
              <a:defRPr sz="67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2"/>
            <a:ext cx="14320935" cy="24890371"/>
          </a:xfrm>
        </p:spPr>
        <p:txBody>
          <a:bodyPr/>
          <a:lstStyle>
            <a:lvl1pPr>
              <a:defRPr sz="10299"/>
            </a:lvl1pPr>
            <a:lvl2pPr>
              <a:defRPr sz="8599"/>
            </a:lvl2pPr>
            <a:lvl3pPr>
              <a:defRPr sz="7699"/>
            </a:lvl3pPr>
            <a:lvl4pPr>
              <a:defRPr sz="6799"/>
            </a:lvl4pPr>
            <a:lvl5pPr>
              <a:defRPr sz="6799"/>
            </a:lvl5pPr>
            <a:lvl6pPr>
              <a:defRPr sz="6799"/>
            </a:lvl6pPr>
            <a:lvl7pPr>
              <a:defRPr sz="6799"/>
            </a:lvl7pPr>
            <a:lvl8pPr>
              <a:defRPr sz="6799"/>
            </a:lvl8pPr>
            <a:lvl9pPr>
              <a:defRPr sz="67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9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68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80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7" y="1720025"/>
            <a:ext cx="10659142" cy="7320109"/>
          </a:xfrm>
        </p:spPr>
        <p:txBody>
          <a:bodyPr anchor="b"/>
          <a:lstStyle>
            <a:lvl1pPr algn="l">
              <a:defRPr sz="859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1" y="1720029"/>
            <a:ext cx="18112102" cy="36870547"/>
          </a:xfrm>
        </p:spPr>
        <p:txBody>
          <a:bodyPr/>
          <a:lstStyle>
            <a:lvl1pPr>
              <a:defRPr sz="13699"/>
            </a:lvl1pPr>
            <a:lvl2pPr>
              <a:defRPr sz="11999"/>
            </a:lvl2pPr>
            <a:lvl3pPr>
              <a:defRPr sz="10299"/>
            </a:lvl3pPr>
            <a:lvl4pPr>
              <a:defRPr sz="8599"/>
            </a:lvl4pPr>
            <a:lvl5pPr>
              <a:defRPr sz="8599"/>
            </a:lvl5pPr>
            <a:lvl6pPr>
              <a:defRPr sz="8599"/>
            </a:lvl6pPr>
            <a:lvl7pPr>
              <a:defRPr sz="8599"/>
            </a:lvl7pPr>
            <a:lvl8pPr>
              <a:defRPr sz="8599"/>
            </a:lvl8pPr>
            <a:lvl9pPr>
              <a:defRPr sz="85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7" y="9040138"/>
            <a:ext cx="10659142" cy="29550440"/>
          </a:xfrm>
        </p:spPr>
        <p:txBody>
          <a:bodyPr/>
          <a:lstStyle>
            <a:lvl1pPr marL="0" indent="0">
              <a:buNone/>
              <a:defRPr sz="5999"/>
            </a:lvl1pPr>
            <a:lvl2pPr marL="1954335" indent="0">
              <a:buNone/>
              <a:defRPr sz="5099"/>
            </a:lvl2pPr>
            <a:lvl3pPr marL="3908669" indent="0">
              <a:buNone/>
              <a:defRPr sz="4300"/>
            </a:lvl3pPr>
            <a:lvl4pPr marL="5863004" indent="0">
              <a:buNone/>
              <a:defRPr sz="3800"/>
            </a:lvl4pPr>
            <a:lvl5pPr marL="7817338" indent="0">
              <a:buNone/>
              <a:defRPr sz="3800"/>
            </a:lvl5pPr>
            <a:lvl6pPr marL="9771673" indent="0">
              <a:buNone/>
              <a:defRPr sz="3800"/>
            </a:lvl6pPr>
            <a:lvl7pPr marL="11726007" indent="0">
              <a:buNone/>
              <a:defRPr sz="3800"/>
            </a:lvl7pPr>
            <a:lvl8pPr marL="13680342" indent="0">
              <a:buNone/>
              <a:defRPr sz="3800"/>
            </a:lvl8pPr>
            <a:lvl9pPr marL="15634676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77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8" y="30240447"/>
            <a:ext cx="19439573" cy="3570056"/>
          </a:xfrm>
        </p:spPr>
        <p:txBody>
          <a:bodyPr anchor="b"/>
          <a:lstStyle>
            <a:lvl1pPr algn="l">
              <a:defRPr sz="859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8" y="3860057"/>
            <a:ext cx="19439573" cy="25920383"/>
          </a:xfrm>
        </p:spPr>
        <p:txBody>
          <a:bodyPr/>
          <a:lstStyle>
            <a:lvl1pPr marL="0" indent="0">
              <a:buNone/>
              <a:defRPr sz="13699"/>
            </a:lvl1pPr>
            <a:lvl2pPr marL="1954335" indent="0">
              <a:buNone/>
              <a:defRPr sz="11999"/>
            </a:lvl2pPr>
            <a:lvl3pPr marL="3908669" indent="0">
              <a:buNone/>
              <a:defRPr sz="10299"/>
            </a:lvl3pPr>
            <a:lvl4pPr marL="5863004" indent="0">
              <a:buNone/>
              <a:defRPr sz="8599"/>
            </a:lvl4pPr>
            <a:lvl5pPr marL="7817338" indent="0">
              <a:buNone/>
              <a:defRPr sz="8599"/>
            </a:lvl5pPr>
            <a:lvl6pPr marL="9771673" indent="0">
              <a:buNone/>
              <a:defRPr sz="8599"/>
            </a:lvl6pPr>
            <a:lvl7pPr marL="11726007" indent="0">
              <a:buNone/>
              <a:defRPr sz="8599"/>
            </a:lvl7pPr>
            <a:lvl8pPr marL="13680342" indent="0">
              <a:buNone/>
              <a:defRPr sz="8599"/>
            </a:lvl8pPr>
            <a:lvl9pPr marL="15634676" indent="0">
              <a:buNone/>
              <a:defRPr sz="859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8" y="33810502"/>
            <a:ext cx="19439573" cy="5070072"/>
          </a:xfrm>
        </p:spPr>
        <p:txBody>
          <a:bodyPr/>
          <a:lstStyle>
            <a:lvl1pPr marL="0" indent="0">
              <a:buNone/>
              <a:defRPr sz="5999"/>
            </a:lvl1pPr>
            <a:lvl2pPr marL="1954335" indent="0">
              <a:buNone/>
              <a:defRPr sz="5099"/>
            </a:lvl2pPr>
            <a:lvl3pPr marL="3908669" indent="0">
              <a:buNone/>
              <a:defRPr sz="4300"/>
            </a:lvl3pPr>
            <a:lvl4pPr marL="5863004" indent="0">
              <a:buNone/>
              <a:defRPr sz="3800"/>
            </a:lvl4pPr>
            <a:lvl5pPr marL="7817338" indent="0">
              <a:buNone/>
              <a:defRPr sz="3800"/>
            </a:lvl5pPr>
            <a:lvl6pPr marL="9771673" indent="0">
              <a:buNone/>
              <a:defRPr sz="3800"/>
            </a:lvl6pPr>
            <a:lvl7pPr marL="11726007" indent="0">
              <a:buNone/>
              <a:defRPr sz="3800"/>
            </a:lvl7pPr>
            <a:lvl8pPr marL="13680342" indent="0">
              <a:buNone/>
              <a:defRPr sz="3800"/>
            </a:lvl8pPr>
            <a:lvl9pPr marL="15634676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96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2"/>
            <a:ext cx="29159359" cy="28510425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5" y="40040594"/>
            <a:ext cx="7559834" cy="2300034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0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8006-65CC-47AC-8DE5-D06C21F28951}" type="datetimeFigureOut">
              <a:rPr lang="pt-BR" smtClean="0"/>
              <a:pPr/>
              <a:t>06/05/2022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40040594"/>
            <a:ext cx="10259775" cy="2300034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0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1" y="40040594"/>
            <a:ext cx="7559834" cy="2300034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0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EB6DC-DECF-4375-A275-46A673698C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29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8669" rtl="0" eaLnBrk="1" latinLnBrk="0" hangingPunct="1">
        <a:spcBef>
          <a:spcPct val="0"/>
        </a:spcBef>
        <a:buNone/>
        <a:defRPr sz="1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751" indent="-1465751" algn="l" defTabSz="3908669" rtl="0" eaLnBrk="1" latinLnBrk="0" hangingPunct="1">
        <a:spcBef>
          <a:spcPct val="20000"/>
        </a:spcBef>
        <a:buFont typeface="Arial" pitchFamily="34" charset="0"/>
        <a:buChar char="•"/>
        <a:defRPr sz="13699" kern="1200">
          <a:solidFill>
            <a:schemeClr val="tx1"/>
          </a:solidFill>
          <a:latin typeface="+mn-lt"/>
          <a:ea typeface="+mn-ea"/>
          <a:cs typeface="+mn-cs"/>
        </a:defRPr>
      </a:lvl1pPr>
      <a:lvl2pPr marL="3175793" indent="-1221459" algn="l" defTabSz="3908669" rtl="0" eaLnBrk="1" latinLnBrk="0" hangingPunct="1">
        <a:spcBef>
          <a:spcPct val="20000"/>
        </a:spcBef>
        <a:buFont typeface="Arial" pitchFamily="34" charset="0"/>
        <a:buChar char="–"/>
        <a:defRPr sz="11999" kern="1200">
          <a:solidFill>
            <a:schemeClr val="tx1"/>
          </a:solidFill>
          <a:latin typeface="+mn-lt"/>
          <a:ea typeface="+mn-ea"/>
          <a:cs typeface="+mn-cs"/>
        </a:defRPr>
      </a:lvl2pPr>
      <a:lvl3pPr marL="4885836" indent="-977167" algn="l" defTabSz="3908669" rtl="0" eaLnBrk="1" latinLnBrk="0" hangingPunct="1">
        <a:spcBef>
          <a:spcPct val="20000"/>
        </a:spcBef>
        <a:buFont typeface="Arial" pitchFamily="34" charset="0"/>
        <a:buChar char="•"/>
        <a:defRPr sz="10299" kern="1200">
          <a:solidFill>
            <a:schemeClr val="tx1"/>
          </a:solidFill>
          <a:latin typeface="+mn-lt"/>
          <a:ea typeface="+mn-ea"/>
          <a:cs typeface="+mn-cs"/>
        </a:defRPr>
      </a:lvl3pPr>
      <a:lvl4pPr marL="6840171" indent="-977167" algn="l" defTabSz="3908669" rtl="0" eaLnBrk="1" latinLnBrk="0" hangingPunct="1">
        <a:spcBef>
          <a:spcPct val="20000"/>
        </a:spcBef>
        <a:buFont typeface="Arial" pitchFamily="34" charset="0"/>
        <a:buChar char="–"/>
        <a:defRPr sz="8599" kern="1200">
          <a:solidFill>
            <a:schemeClr val="tx1"/>
          </a:solidFill>
          <a:latin typeface="+mn-lt"/>
          <a:ea typeface="+mn-ea"/>
          <a:cs typeface="+mn-cs"/>
        </a:defRPr>
      </a:lvl4pPr>
      <a:lvl5pPr marL="8794505" indent="-977167" algn="l" defTabSz="3908669" rtl="0" eaLnBrk="1" latinLnBrk="0" hangingPunct="1">
        <a:spcBef>
          <a:spcPct val="20000"/>
        </a:spcBef>
        <a:buFont typeface="Arial" pitchFamily="34" charset="0"/>
        <a:buChar char="»"/>
        <a:defRPr sz="8599" kern="1200">
          <a:solidFill>
            <a:schemeClr val="tx1"/>
          </a:solidFill>
          <a:latin typeface="+mn-lt"/>
          <a:ea typeface="+mn-ea"/>
          <a:cs typeface="+mn-cs"/>
        </a:defRPr>
      </a:lvl5pPr>
      <a:lvl6pPr marL="10748840" indent="-977167" algn="l" defTabSz="3908669" rtl="0" eaLnBrk="1" latinLnBrk="0" hangingPunct="1">
        <a:spcBef>
          <a:spcPct val="20000"/>
        </a:spcBef>
        <a:buFont typeface="Arial" pitchFamily="34" charset="0"/>
        <a:buChar char="•"/>
        <a:defRPr sz="8599" kern="1200">
          <a:solidFill>
            <a:schemeClr val="tx1"/>
          </a:solidFill>
          <a:latin typeface="+mn-lt"/>
          <a:ea typeface="+mn-ea"/>
          <a:cs typeface="+mn-cs"/>
        </a:defRPr>
      </a:lvl6pPr>
      <a:lvl7pPr marL="12703175" indent="-977167" algn="l" defTabSz="3908669" rtl="0" eaLnBrk="1" latinLnBrk="0" hangingPunct="1">
        <a:spcBef>
          <a:spcPct val="20000"/>
        </a:spcBef>
        <a:buFont typeface="Arial" pitchFamily="34" charset="0"/>
        <a:buChar char="•"/>
        <a:defRPr sz="8599" kern="1200">
          <a:solidFill>
            <a:schemeClr val="tx1"/>
          </a:solidFill>
          <a:latin typeface="+mn-lt"/>
          <a:ea typeface="+mn-ea"/>
          <a:cs typeface="+mn-cs"/>
        </a:defRPr>
      </a:lvl7pPr>
      <a:lvl8pPr marL="14657509" indent="-977167" algn="l" defTabSz="3908669" rtl="0" eaLnBrk="1" latinLnBrk="0" hangingPunct="1">
        <a:spcBef>
          <a:spcPct val="20000"/>
        </a:spcBef>
        <a:buFont typeface="Arial" pitchFamily="34" charset="0"/>
        <a:buChar char="•"/>
        <a:defRPr sz="8599" kern="1200">
          <a:solidFill>
            <a:schemeClr val="tx1"/>
          </a:solidFill>
          <a:latin typeface="+mn-lt"/>
          <a:ea typeface="+mn-ea"/>
          <a:cs typeface="+mn-cs"/>
        </a:defRPr>
      </a:lvl8pPr>
      <a:lvl9pPr marL="16611844" indent="-977167" algn="l" defTabSz="3908669" rtl="0" eaLnBrk="1" latinLnBrk="0" hangingPunct="1">
        <a:spcBef>
          <a:spcPct val="20000"/>
        </a:spcBef>
        <a:buFont typeface="Arial" pitchFamily="34" charset="0"/>
        <a:buChar char="•"/>
        <a:defRPr sz="8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8669" rtl="0" eaLnBrk="1" latinLnBrk="0" hangingPunct="1">
        <a:defRPr sz="7699" kern="1200">
          <a:solidFill>
            <a:schemeClr val="tx1"/>
          </a:solidFill>
          <a:latin typeface="+mn-lt"/>
          <a:ea typeface="+mn-ea"/>
          <a:cs typeface="+mn-cs"/>
        </a:defRPr>
      </a:lvl1pPr>
      <a:lvl2pPr marL="1954335" algn="l" defTabSz="3908669" rtl="0" eaLnBrk="1" latinLnBrk="0" hangingPunct="1">
        <a:defRPr sz="7699" kern="1200">
          <a:solidFill>
            <a:schemeClr val="tx1"/>
          </a:solidFill>
          <a:latin typeface="+mn-lt"/>
          <a:ea typeface="+mn-ea"/>
          <a:cs typeface="+mn-cs"/>
        </a:defRPr>
      </a:lvl2pPr>
      <a:lvl3pPr marL="3908669" algn="l" defTabSz="3908669" rtl="0" eaLnBrk="1" latinLnBrk="0" hangingPunct="1">
        <a:defRPr sz="7699" kern="1200">
          <a:solidFill>
            <a:schemeClr val="tx1"/>
          </a:solidFill>
          <a:latin typeface="+mn-lt"/>
          <a:ea typeface="+mn-ea"/>
          <a:cs typeface="+mn-cs"/>
        </a:defRPr>
      </a:lvl3pPr>
      <a:lvl4pPr marL="5863004" algn="l" defTabSz="3908669" rtl="0" eaLnBrk="1" latinLnBrk="0" hangingPunct="1">
        <a:defRPr sz="7699" kern="1200">
          <a:solidFill>
            <a:schemeClr val="tx1"/>
          </a:solidFill>
          <a:latin typeface="+mn-lt"/>
          <a:ea typeface="+mn-ea"/>
          <a:cs typeface="+mn-cs"/>
        </a:defRPr>
      </a:lvl4pPr>
      <a:lvl5pPr marL="7817338" algn="l" defTabSz="3908669" rtl="0" eaLnBrk="1" latinLnBrk="0" hangingPunct="1">
        <a:defRPr sz="7699" kern="1200">
          <a:solidFill>
            <a:schemeClr val="tx1"/>
          </a:solidFill>
          <a:latin typeface="+mn-lt"/>
          <a:ea typeface="+mn-ea"/>
          <a:cs typeface="+mn-cs"/>
        </a:defRPr>
      </a:lvl5pPr>
      <a:lvl6pPr marL="9771673" algn="l" defTabSz="3908669" rtl="0" eaLnBrk="1" latinLnBrk="0" hangingPunct="1">
        <a:defRPr sz="7699" kern="1200">
          <a:solidFill>
            <a:schemeClr val="tx1"/>
          </a:solidFill>
          <a:latin typeface="+mn-lt"/>
          <a:ea typeface="+mn-ea"/>
          <a:cs typeface="+mn-cs"/>
        </a:defRPr>
      </a:lvl6pPr>
      <a:lvl7pPr marL="11726007" algn="l" defTabSz="3908669" rtl="0" eaLnBrk="1" latinLnBrk="0" hangingPunct="1">
        <a:defRPr sz="7699" kern="1200">
          <a:solidFill>
            <a:schemeClr val="tx1"/>
          </a:solidFill>
          <a:latin typeface="+mn-lt"/>
          <a:ea typeface="+mn-ea"/>
          <a:cs typeface="+mn-cs"/>
        </a:defRPr>
      </a:lvl7pPr>
      <a:lvl8pPr marL="13680342" algn="l" defTabSz="3908669" rtl="0" eaLnBrk="1" latinLnBrk="0" hangingPunct="1">
        <a:defRPr sz="7699" kern="1200">
          <a:solidFill>
            <a:schemeClr val="tx1"/>
          </a:solidFill>
          <a:latin typeface="+mn-lt"/>
          <a:ea typeface="+mn-ea"/>
          <a:cs typeface="+mn-cs"/>
        </a:defRPr>
      </a:lvl8pPr>
      <a:lvl9pPr marL="15634676" algn="l" defTabSz="3908669" rtl="0" eaLnBrk="1" latinLnBrk="0" hangingPunct="1">
        <a:defRPr sz="76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841827" y="1313767"/>
            <a:ext cx="23860761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478564" y="2983796"/>
            <a:ext cx="2815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Primeiro Autor¹</a:t>
            </a:r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Segundo Autor¹, Terceiro Autor¹...</a:t>
            </a:r>
          </a:p>
          <a:p>
            <a:pPr algn="ctr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¹ Instituição *e-mail: (do autor correspondente). </a:t>
            </a:r>
          </a:p>
          <a:p>
            <a:pPr algn="ctr"/>
            <a:endParaRPr lang="pt-BR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AutoShape 4" descr="http://www.esmaltec.com.br/includes/images/gpl.png"/>
          <p:cNvSpPr>
            <a:spLocks noChangeAspect="1" noChangeArrowheads="1"/>
          </p:cNvSpPr>
          <p:nvPr/>
        </p:nvSpPr>
        <p:spPr bwMode="auto">
          <a:xfrm>
            <a:off x="63491" y="3464210"/>
            <a:ext cx="304755" cy="304755"/>
          </a:xfrm>
          <a:prstGeom prst="rect">
            <a:avLst/>
          </a:prstGeom>
          <a:noFill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pt-BR" sz="7699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CB5F270-771E-6235-FE41-916BF862C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5291" y="40798034"/>
            <a:ext cx="7859222" cy="2095792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17931F05-2F49-6C88-EDD7-E4A74D246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461" y="38546530"/>
            <a:ext cx="5132462" cy="4503008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EC0B886-ECC4-9AF5-9E74-F5FC66DED5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108" y="38546530"/>
            <a:ext cx="4247353" cy="4233196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B2EF014A-37C2-5DFE-7E35-7A40574B38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50" y="217142"/>
            <a:ext cx="7627960" cy="6071234"/>
          </a:xfrm>
          <a:prstGeom prst="rect">
            <a:avLst/>
          </a:prstGeom>
        </p:spPr>
      </p:pic>
      <p:sp>
        <p:nvSpPr>
          <p:cNvPr id="28" name="CaixaDeTexto 27">
            <a:extLst>
              <a:ext uri="{FF2B5EF4-FFF2-40B4-BE49-F238E27FC236}">
                <a16:creationId xmlns:a16="http://schemas.microsoft.com/office/drawing/2014/main" id="{34D9F125-DA03-BC39-4421-1FBF043DAD39}"/>
              </a:ext>
            </a:extLst>
          </p:cNvPr>
          <p:cNvSpPr txBox="1"/>
          <p:nvPr/>
        </p:nvSpPr>
        <p:spPr>
          <a:xfrm rot="16200000">
            <a:off x="-491532" y="39982263"/>
            <a:ext cx="3637824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Realização:</a:t>
            </a:r>
          </a:p>
          <a:p>
            <a:pPr algn="ctr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641312E-BF9A-2813-CF64-FFCB886A7B23}"/>
              </a:ext>
            </a:extLst>
          </p:cNvPr>
          <p:cNvSpPr txBox="1"/>
          <p:nvPr/>
        </p:nvSpPr>
        <p:spPr>
          <a:xfrm rot="16200000">
            <a:off x="22190988" y="40918367"/>
            <a:ext cx="3637824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Apoio:</a:t>
            </a:r>
          </a:p>
          <a:p>
            <a:pPr algn="ctr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351A0B2-241D-9027-B396-26AA8C561841}"/>
              </a:ext>
            </a:extLst>
          </p:cNvPr>
          <p:cNvSpPr/>
          <p:nvPr/>
        </p:nvSpPr>
        <p:spPr>
          <a:xfrm>
            <a:off x="16055627" y="7342735"/>
            <a:ext cx="414125" cy="32874107"/>
          </a:xfrm>
          <a:prstGeom prst="rect">
            <a:avLst/>
          </a:prstGeom>
          <a:solidFill>
            <a:srgbClr val="8B9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27DE766-2E09-672B-8E67-D8969A980815}"/>
              </a:ext>
            </a:extLst>
          </p:cNvPr>
          <p:cNvSpPr txBox="1"/>
          <p:nvPr/>
        </p:nvSpPr>
        <p:spPr>
          <a:xfrm>
            <a:off x="368246" y="7342735"/>
            <a:ext cx="15382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4455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0E21C471-DFAC-1101-36CE-67D23C504BC2}"/>
              </a:ext>
            </a:extLst>
          </p:cNvPr>
          <p:cNvSpPr txBox="1"/>
          <p:nvPr/>
        </p:nvSpPr>
        <p:spPr>
          <a:xfrm>
            <a:off x="98137" y="18267832"/>
            <a:ext cx="15382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4455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83532A7B-DF06-41C4-B7FA-544E5EE31CAA}"/>
              </a:ext>
            </a:extLst>
          </p:cNvPr>
          <p:cNvSpPr txBox="1"/>
          <p:nvPr/>
        </p:nvSpPr>
        <p:spPr>
          <a:xfrm>
            <a:off x="16792432" y="7342735"/>
            <a:ext cx="15382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4455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E3DC9ECD-F55F-908D-3CCC-8EF458F53AC0}"/>
              </a:ext>
            </a:extLst>
          </p:cNvPr>
          <p:cNvSpPr txBox="1"/>
          <p:nvPr/>
        </p:nvSpPr>
        <p:spPr>
          <a:xfrm>
            <a:off x="16199644" y="18466889"/>
            <a:ext cx="15382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4455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EEB03F36-FB75-8C09-E795-81394E5C88B4}"/>
              </a:ext>
            </a:extLst>
          </p:cNvPr>
          <p:cNvSpPr txBox="1"/>
          <p:nvPr/>
        </p:nvSpPr>
        <p:spPr>
          <a:xfrm>
            <a:off x="17092033" y="31672435"/>
            <a:ext cx="15382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4455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EC8DAE5E-8483-2AE8-B19E-2F73C50B0820}"/>
              </a:ext>
            </a:extLst>
          </p:cNvPr>
          <p:cNvSpPr txBox="1"/>
          <p:nvPr/>
        </p:nvSpPr>
        <p:spPr>
          <a:xfrm>
            <a:off x="17157271" y="36236128"/>
            <a:ext cx="15382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4455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3472323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2017-08-04T12:46:19Z</dcterms:created>
  <dcterms:modified xsi:type="dcterms:W3CDTF">2022-05-06T12:57:51Z</dcterms:modified>
</cp:coreProperties>
</file>