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algn="l" defTabSz="3627438" rtl="0" eaLnBrk="0" fontAlgn="base" hangingPunct="0">
      <a:spcBef>
        <a:spcPct val="0"/>
      </a:spcBef>
      <a:spcAft>
        <a:spcPct val="0"/>
      </a:spcAft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1812925" indent="-1355725" algn="l" defTabSz="3627438" rtl="0" eaLnBrk="0" fontAlgn="base" hangingPunct="0">
      <a:spcBef>
        <a:spcPct val="0"/>
      </a:spcBef>
      <a:spcAft>
        <a:spcPct val="0"/>
      </a:spcAft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3627438" indent="-2713038" algn="l" defTabSz="3627438" rtl="0" eaLnBrk="0" fontAlgn="base" hangingPunct="0">
      <a:spcBef>
        <a:spcPct val="0"/>
      </a:spcBef>
      <a:spcAft>
        <a:spcPct val="0"/>
      </a:spcAft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5441950" indent="-4070350" algn="l" defTabSz="3627438" rtl="0" eaLnBrk="0" fontAlgn="base" hangingPunct="0">
      <a:spcBef>
        <a:spcPct val="0"/>
      </a:spcBef>
      <a:spcAft>
        <a:spcPct val="0"/>
      </a:spcAft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7256463" indent="-5427663" algn="l" defTabSz="3627438" rtl="0" eaLnBrk="0" fontAlgn="base" hangingPunct="0">
      <a:spcBef>
        <a:spcPct val="0"/>
      </a:spcBef>
      <a:spcAft>
        <a:spcPct val="0"/>
      </a:spcAft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71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" d="100"/>
          <a:sy n="11" d="100"/>
        </p:scale>
        <p:origin x="2274" y="17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616B8-1448-4066-9108-0BCB5B22743F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52E47-F4EC-4218-B4B6-BEA9D658AD0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192E6-0D24-4091-8448-20E775B1F2C5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4DE-0621-4D32-86D9-A2DDF51FF17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183DD-B069-4010-84B6-B8AEFD51578C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A38C5-AEBB-4248-8FD9-32F12AC0C30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8FB72-2740-4544-BF27-24958DEAD8A7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E20D2-F240-43B4-9F69-51D198BEA23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EE828-60DE-4422-8A91-95A6D92EFF3C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B1F0D-898A-430C-8FF1-825B8435483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B1875-29B9-4B9C-9380-1D2C76889461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EB6FA-DCE8-4659-A7AE-12310ED9D86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253FA-2287-4826-B5C5-27E0607BCB97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5EC94-9C24-465A-87F2-3A784B74CFE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606FB-6D46-4C24-A066-0F21CFC29515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37821-BAB2-465D-BAD7-94767C41F0E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5B1FE-3C67-4382-9D02-2906D3EFC154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130B7-6EF8-4164-B204-AB1A282B977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373C3-48CA-4C04-921A-E68083413826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D39F5-8A5F-4AC5-B804-09C0B640023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rtlCol="0">
            <a:normAutofit/>
          </a:bodyPr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7E87-70D5-4784-A1AF-CA7E8B156284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782DA-BCBE-4C79-B227-6A8A0DBF38D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44762" cy="835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27263" y="11499850"/>
            <a:ext cx="27944762" cy="274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628796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951AB5-5F7C-400B-90BF-2B854E3DE767}" type="datetimeFigureOut">
              <a:rPr lang="pt-BR"/>
              <a:pPr>
                <a:defRPr/>
              </a:pPr>
              <a:t>16/10/2015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628796" eaLnBrk="1" fontAlgn="auto" hangingPunct="1">
              <a:spcBef>
                <a:spcPts val="0"/>
              </a:spcBef>
              <a:spcAft>
                <a:spcPts val="0"/>
              </a:spcAft>
              <a:defRPr sz="425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200">
                <a:solidFill>
                  <a:srgbClr val="898989"/>
                </a:solidFill>
              </a:defRPr>
            </a:lvl1pPr>
          </a:lstStyle>
          <a:p>
            <a:fld id="{224694D3-965D-4022-AF57-1A87B3D593C6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2pPr>
      <a:lvl3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3pPr>
      <a:lvl4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4pPr>
      <a:lvl5pPr algn="l" defTabSz="32385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23850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809625" indent="-809625" algn="l" defTabSz="3238500" rtl="0" eaLnBrk="0" fontAlgn="base" hangingPunct="0">
        <a:lnSpc>
          <a:spcPct val="90000"/>
        </a:lnSpc>
        <a:spcBef>
          <a:spcPts val="3538"/>
        </a:spcBef>
        <a:spcAft>
          <a:spcPct val="0"/>
        </a:spcAft>
        <a:buFont typeface="Arial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28875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497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6896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88213" indent="-809625" algn="l" defTabSz="3238500" rtl="0" eaLnBrk="0" fontAlgn="base" hangingPunct="0">
        <a:lnSpc>
          <a:spcPct val="90000"/>
        </a:lnSpc>
        <a:spcBef>
          <a:spcPts val="1775"/>
        </a:spcBef>
        <a:spcAft>
          <a:spcPct val="0"/>
        </a:spcAft>
        <a:buFont typeface="Arial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442150" cy="4320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0" y="8890243"/>
            <a:ext cx="32404050" cy="8194264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7200" b="1" dirty="0" smtClean="0">
                <a:latin typeface="Times New Roman" pitchFamily="18" charset="0"/>
                <a:cs typeface="Times New Roman" pitchFamily="18" charset="0"/>
              </a:rPr>
              <a:t>Título em negrito e somente a inicial </a:t>
            </a:r>
            <a:r>
              <a:rPr lang="pt-BR" sz="7200" b="1" dirty="0" err="1" smtClean="0">
                <a:latin typeface="Times New Roman" pitchFamily="18" charset="0"/>
                <a:cs typeface="Times New Roman" pitchFamily="18" charset="0"/>
              </a:rPr>
              <a:t>maíscula</a:t>
            </a:r>
            <a:r>
              <a:rPr lang="pt-BR" sz="7200" b="1" dirty="0" smtClean="0">
                <a:latin typeface="Times New Roman" pitchFamily="18" charset="0"/>
                <a:cs typeface="Times New Roman" pitchFamily="18" charset="0"/>
              </a:rPr>
              <a:t>, fonte Times </a:t>
            </a:r>
            <a:r>
              <a:rPr lang="pt-BR" sz="7200" b="1" dirty="0" err="1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pt-BR" sz="7200" b="1" dirty="0" smtClean="0">
                <a:latin typeface="Times New Roman" pitchFamily="18" charset="0"/>
                <a:cs typeface="Times New Roman" pitchFamily="18" charset="0"/>
              </a:rPr>
              <a:t> Roman</a:t>
            </a:r>
            <a:endParaRPr lang="pt-BR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5400" u="sng" dirty="0" smtClean="0">
                <a:latin typeface="Times New Roman" pitchFamily="18" charset="0"/>
                <a:cs typeface="Times New Roman" pitchFamily="18" charset="0"/>
              </a:rPr>
              <a:t>Nome por extenso do Autor</a:t>
            </a:r>
            <a:r>
              <a:rPr lang="pt-BR" sz="5400" u="sng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Nome por extenso do Autor</a:t>
            </a:r>
            <a:r>
              <a:rPr lang="pt-BR" sz="5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pt-BR" sz="5400" baseline="30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4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4800" dirty="0" smtClean="0">
                <a:latin typeface="Times New Roman" pitchFamily="18" charset="0"/>
                <a:cs typeface="Times New Roman" pitchFamily="18" charset="0"/>
              </a:rPr>
              <a:t>¹Afiliação Autor 1.</a:t>
            </a:r>
            <a:endParaRPr lang="pt-BR" sz="4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4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4800" dirty="0" smtClean="0">
                <a:latin typeface="Times New Roman" pitchFamily="18" charset="0"/>
                <a:cs typeface="Times New Roman" pitchFamily="18" charset="0"/>
              </a:rPr>
              <a:t>Afiliação Autor 2.</a:t>
            </a:r>
            <a:endParaRPr lang="pt-BR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" y="14389768"/>
            <a:ext cx="15641053" cy="853793"/>
          </a:xfrm>
          <a:prstGeom prst="rect">
            <a:avLst/>
          </a:prstGeom>
          <a:solidFill>
            <a:srgbClr val="175F25"/>
          </a:solidFill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-1" y="15352663"/>
            <a:ext cx="15737305" cy="6670770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 apresentar a justificativa para a realização do trabalho, situar a importância do problema científico a ser solucionado e estabelecer sua relação com outros trabalhos publicados sobre o assunto.</a:t>
            </a:r>
          </a:p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Utilizar as normas da ABNT para citar a literatura.</a:t>
            </a:r>
          </a:p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O último parágrafo deve expressar o objetivo de forma coerente com o descrito no Resumo enviado.</a:t>
            </a:r>
            <a:endParaRPr 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27632895"/>
            <a:ext cx="15689179" cy="6670770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 ser organizado, de preferência, em ordem cronológica.</a:t>
            </a:r>
          </a:p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 apresentar a descrição do local, a data e o delineamento do experimento, e indicar os tratamentos, o número de repetições e o tamanho da unidade experimental.</a:t>
            </a:r>
          </a:p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 conter informação sobre os métodos estatísticos e os procedimentos para análise de dados.</a:t>
            </a:r>
            <a:endParaRPr 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26661979"/>
            <a:ext cx="15737305" cy="853793"/>
          </a:xfrm>
          <a:prstGeom prst="rect">
            <a:avLst/>
          </a:prstGeom>
          <a:solidFill>
            <a:srgbClr val="175F25"/>
          </a:solidFill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MATERIAL E MÉTODOS</a:t>
            </a:r>
            <a:endParaRPr lang="pt-BR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6762997" y="14397789"/>
            <a:ext cx="15641053" cy="853793"/>
          </a:xfrm>
          <a:prstGeom prst="rect">
            <a:avLst/>
          </a:prstGeom>
          <a:solidFill>
            <a:srgbClr val="175F25"/>
          </a:solidFill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RESULTADOS E DISCUSSÃO</a:t>
            </a:r>
            <a:endParaRPr lang="pt-BR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6762997" y="15456937"/>
            <a:ext cx="15641053" cy="5008777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 priorizar o aparecimento das tabelas e/ou gráficos contendo a análise estatística dos dados.</a:t>
            </a:r>
          </a:p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Quando tratar-se de projetos em andamento, este item junto com o próximo devem ser substituídos pelo item Resultados Esperados.</a:t>
            </a:r>
            <a:endParaRPr 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6714871" y="31924158"/>
            <a:ext cx="15689179" cy="1684790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Devem ser sucintas e responder fielmente aos objetivos propostos.</a:t>
            </a:r>
            <a:endParaRPr 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6666745" y="30856990"/>
            <a:ext cx="15737305" cy="853793"/>
          </a:xfrm>
          <a:prstGeom prst="rect">
            <a:avLst/>
          </a:prstGeom>
          <a:solidFill>
            <a:srgbClr val="175F25"/>
          </a:solidFill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CONCLUSÕES</a:t>
            </a:r>
            <a:endParaRPr lang="pt-BR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6714871" y="36215421"/>
            <a:ext cx="15689179" cy="1684790"/>
          </a:xfrm>
          <a:prstGeom prst="rect">
            <a:avLst/>
          </a:prstGeom>
          <a:noFill/>
        </p:spPr>
        <p:txBody>
          <a:bodyPr wrap="square" lIns="22577" tIns="11288" rIns="22577" bIns="11288" rtlCol="0">
            <a:spAutoFit/>
          </a:bodyPr>
          <a:lstStyle/>
          <a:p>
            <a:pPr algn="just"/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Inserir a literatura citada no banner, conforme normas da ABNT.</a:t>
            </a:r>
            <a:endParaRPr 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6666745" y="35244505"/>
            <a:ext cx="15737305" cy="853793"/>
          </a:xfrm>
          <a:prstGeom prst="rect">
            <a:avLst/>
          </a:prstGeom>
          <a:solidFill>
            <a:srgbClr val="175F25"/>
          </a:solidFill>
        </p:spPr>
        <p:txBody>
          <a:bodyPr wrap="square" lIns="22577" tIns="11288" rIns="22577" bIns="11288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REFERÊNCIAS</a:t>
            </a:r>
            <a:endParaRPr lang="pt-BR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214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Caio</dc:creator>
  <cp:lastModifiedBy>Matheus Gustavo</cp:lastModifiedBy>
  <cp:revision>9</cp:revision>
  <dcterms:created xsi:type="dcterms:W3CDTF">2015-09-22T01:56:50Z</dcterms:created>
  <dcterms:modified xsi:type="dcterms:W3CDTF">2015-10-16T18:45:11Z</dcterms:modified>
</cp:coreProperties>
</file>